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0" r:id="rId3"/>
    <p:sldId id="282" r:id="rId4"/>
    <p:sldId id="259" r:id="rId5"/>
    <p:sldId id="260" r:id="rId6"/>
    <p:sldId id="263" r:id="rId7"/>
    <p:sldId id="264" r:id="rId8"/>
    <p:sldId id="290" r:id="rId9"/>
    <p:sldId id="291" r:id="rId10"/>
    <p:sldId id="292" r:id="rId11"/>
    <p:sldId id="266" r:id="rId12"/>
    <p:sldId id="265" r:id="rId13"/>
    <p:sldId id="286" r:id="rId14"/>
    <p:sldId id="285" r:id="rId15"/>
    <p:sldId id="287" r:id="rId16"/>
    <p:sldId id="288" r:id="rId17"/>
    <p:sldId id="289" r:id="rId18"/>
    <p:sldId id="293" r:id="rId19"/>
    <p:sldId id="29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>
        <p:scale>
          <a:sx n="75" d="100"/>
          <a:sy n="75" d="100"/>
        </p:scale>
        <p:origin x="-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FE335-AD54-41BD-AE2E-7FADCFDCEA4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40EE0-8813-4049-A17C-BDD189518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1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E3A38B-7F90-4315-8CDC-781A73A1C7D2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D1696C-3173-4579-826A-80889EF3C2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4355" y="1844824"/>
            <a:ext cx="7815290" cy="33680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КОНЦЕПЦИЯ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РАЗВИТИЯ ФУТБОЛА</a:t>
            </a:r>
            <a:b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РЕСПУБЛИКИ КОМИ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7772400" cy="753497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2017-2020 гг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021288"/>
            <a:ext cx="4050811" cy="432056"/>
          </a:xfrm>
          <a:prstGeom prst="rect">
            <a:avLst/>
          </a:prstGeom>
        </p:spPr>
      </p:pic>
      <p:pic>
        <p:nvPicPr>
          <p:cNvPr id="1026" name="Picture 2" descr="C:\Users\ShatokhinDA\Desktop\mHuunJEH2w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45" y="93564"/>
            <a:ext cx="6011309" cy="2362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системы получения спортивных разрядов;</a:t>
            </a:r>
          </a:p>
          <a:p>
            <a:r>
              <a:rPr lang="ru-RU" sz="2800" dirty="0"/>
              <a:t>Количественное и качественное и развитие детско-юношеского </a:t>
            </a:r>
            <a:r>
              <a:rPr lang="ru-RU" sz="2800" dirty="0" smtClean="0"/>
              <a:t>футбола;</a:t>
            </a:r>
          </a:p>
          <a:p>
            <a:r>
              <a:rPr lang="ru-RU" sz="2800" dirty="0"/>
              <a:t>Развитие футбола среди различных слоев и возрастных групп населения. </a:t>
            </a:r>
            <a:endParaRPr lang="ru-RU" sz="2800" dirty="0" smtClean="0"/>
          </a:p>
          <a:p>
            <a:r>
              <a:rPr lang="ru-RU" sz="2800" dirty="0" smtClean="0"/>
              <a:t>Развитие судейского, тренерского корпусов.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9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600" dirty="0" smtClean="0"/>
              <a:t>Основные направления и цели стратегического</a:t>
            </a:r>
            <a:br>
              <a:rPr lang="ru-RU" sz="3600" dirty="0" smtClean="0"/>
            </a:br>
            <a:r>
              <a:rPr lang="ru-RU" sz="3600" dirty="0" smtClean="0"/>
              <a:t>развития футбола </a:t>
            </a:r>
            <a:br>
              <a:rPr lang="ru-RU" sz="3600" dirty="0" smtClean="0"/>
            </a:br>
            <a:r>
              <a:rPr lang="ru-RU" sz="3600" dirty="0" smtClean="0"/>
              <a:t>Республики Коми</a:t>
            </a:r>
            <a:br>
              <a:rPr lang="ru-RU" sz="36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 1. Совершенствование системы управления футболом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11760" y="428604"/>
            <a:ext cx="500066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ПОПЕЧИТЕЛЬСКИЙ СОВЕТ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31840" y="1772816"/>
            <a:ext cx="3414710" cy="3889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ПРЕЗИДИУМ ФЕДЕРАЦИИ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346154" y="2487196"/>
            <a:ext cx="3014658" cy="3318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ПРЕЗИДЕНТ ФЕДЕРАЦИИ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060270" y="3000372"/>
            <a:ext cx="5572164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Исполнительный ДИРЕКТОР ФЕДЕРАЦИИ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01770" y="3857628"/>
            <a:ext cx="140017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ПО ПРОВЕДЕНИЮ СОРЕВНОВАНИЙ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44844" y="3857628"/>
            <a:ext cx="12573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РАЗВИТИЯ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73604" y="3857628"/>
            <a:ext cx="12573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СУДЕЙСКИЙ КОМИТЕТ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630926" y="3857628"/>
            <a:ext cx="12573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ДЕТСКО-ЮНОШЕСКОГО ФУТБОЛА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7131124" y="3857628"/>
            <a:ext cx="12573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Проектный комитет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846352" y="2201444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844712" y="3429000"/>
            <a:ext cx="24003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3344910" y="3429000"/>
            <a:ext cx="1000132" cy="414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345042" y="3429000"/>
            <a:ext cx="528638" cy="414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416480" y="3429000"/>
            <a:ext cx="1900238" cy="414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416480" y="3429000"/>
            <a:ext cx="3514728" cy="414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71538" y="5357826"/>
            <a:ext cx="7572428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ПРЕДСТАВИТЕЛИ ФЕДЕРАЦИИ В РАЙОНАХ/ РУКОВОДИТЕЛИ МЕСТНЫХ ФЕДЕРАЦИЙ – ЧЛЕНЫ ПРЕЗИДИУМА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11760" y="4725144"/>
            <a:ext cx="5000660" cy="3929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ТРЕНЕРСКИЙ СОВЕТ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928926" y="1099592"/>
            <a:ext cx="3803314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КОНФЕРЕНЦИЯ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Введение м</a:t>
            </a:r>
            <a:r>
              <a:rPr lang="ru-RU" sz="3200" dirty="0" smtClean="0"/>
              <a:t>инимального стандарта </a:t>
            </a:r>
            <a:r>
              <a:rPr lang="ru-RU" sz="3200" dirty="0"/>
              <a:t>обеспечения футбольной инфраструктурой в </a:t>
            </a:r>
            <a:r>
              <a:rPr lang="ru-RU" sz="3200" dirty="0" smtClean="0"/>
              <a:t>МО;</a:t>
            </a:r>
          </a:p>
          <a:p>
            <a:r>
              <a:rPr lang="ru-RU" sz="3200" dirty="0" smtClean="0"/>
              <a:t>Работа городских, районных федераций;</a:t>
            </a:r>
          </a:p>
          <a:p>
            <a:r>
              <a:rPr lang="ru-RU" sz="3200" dirty="0" smtClean="0"/>
              <a:t>Решение точечных проблем (получение разрядов, подготовка судей, организация выездов и т.п.);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2. Развитие футбола в муниципальных городах и районах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2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Одно открытое футбольное поле для большого футбола с искусственным покрытием;</a:t>
            </a:r>
          </a:p>
          <a:p>
            <a:r>
              <a:rPr lang="ru-RU" dirty="0" smtClean="0"/>
              <a:t>Одна открытая универсальная площадка;</a:t>
            </a:r>
          </a:p>
          <a:p>
            <a:r>
              <a:rPr lang="ru-RU" dirty="0" smtClean="0"/>
              <a:t>Одно поле для мини-футбола;</a:t>
            </a:r>
          </a:p>
          <a:p>
            <a:r>
              <a:rPr lang="ru-RU" dirty="0" smtClean="0"/>
              <a:t>5 судей;</a:t>
            </a:r>
          </a:p>
          <a:p>
            <a:r>
              <a:rPr lang="ru-RU" dirty="0" smtClean="0"/>
              <a:t>Муниципальная футбольная федерация;</a:t>
            </a:r>
          </a:p>
          <a:p>
            <a:r>
              <a:rPr lang="ru-RU" dirty="0" smtClean="0"/>
              <a:t>Чемпионат района (города);</a:t>
            </a:r>
          </a:p>
          <a:p>
            <a:r>
              <a:rPr lang="ru-RU" dirty="0" smtClean="0"/>
              <a:t>Соревнование на Кубок района;</a:t>
            </a:r>
          </a:p>
          <a:p>
            <a:r>
              <a:rPr lang="ru-RU" dirty="0" smtClean="0"/>
              <a:t>Одна группа от Республиканского ДЮСШ;</a:t>
            </a:r>
          </a:p>
          <a:p>
            <a:r>
              <a:rPr lang="ru-RU" dirty="0" smtClean="0"/>
              <a:t>Одна Команда в </a:t>
            </a:r>
            <a:r>
              <a:rPr lang="ru-RU" dirty="0" smtClean="0"/>
              <a:t>Сыктывкарской, </a:t>
            </a:r>
            <a:r>
              <a:rPr lang="ru-RU" dirty="0" err="1" smtClean="0"/>
              <a:t>Ухтинской</a:t>
            </a:r>
            <a:r>
              <a:rPr lang="ru-RU" dirty="0" smtClean="0"/>
              <a:t> </a:t>
            </a:r>
            <a:r>
              <a:rPr lang="ru-RU" dirty="0" smtClean="0"/>
              <a:t>лиге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Минимальный стандарт обеспечения футбольной инфраструктурой в МО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4046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проектного подхода («Матчи Победы», «Вестник футбола», «</a:t>
            </a:r>
            <a:r>
              <a:rPr lang="ru-RU" dirty="0" smtClean="0"/>
              <a:t>Мастер-классы»);</a:t>
            </a:r>
            <a:endParaRPr lang="ru-RU" dirty="0" smtClean="0"/>
          </a:p>
          <a:p>
            <a:r>
              <a:rPr lang="ru-RU" dirty="0" smtClean="0"/>
              <a:t>Формирование попечительского совета;  </a:t>
            </a:r>
          </a:p>
          <a:p>
            <a:r>
              <a:rPr lang="ru-RU" dirty="0" smtClean="0"/>
              <a:t>Работа со спонсорами;</a:t>
            </a:r>
          </a:p>
          <a:p>
            <a:r>
              <a:rPr lang="ru-RU" dirty="0" smtClean="0"/>
              <a:t>Работа с районными администрациями и </a:t>
            </a:r>
            <a:r>
              <a:rPr lang="ru-RU" dirty="0" err="1" smtClean="0"/>
              <a:t>Минспортом</a:t>
            </a:r>
            <a:r>
              <a:rPr lang="ru-RU" dirty="0" smtClean="0"/>
              <a:t> РК;</a:t>
            </a:r>
          </a:p>
          <a:p>
            <a:r>
              <a:rPr lang="ru-RU" dirty="0" smtClean="0"/>
              <a:t>Участие в федеральных программах и проектах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3. Формирование финансовых основ развития футбола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30184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линейки проектов спортивных объектов;</a:t>
            </a:r>
          </a:p>
          <a:p>
            <a:r>
              <a:rPr lang="ru-RU" dirty="0" smtClean="0"/>
              <a:t>Строительство на условиях государственно-частного партнерства;</a:t>
            </a:r>
          </a:p>
          <a:p>
            <a:r>
              <a:rPr lang="ru-RU" dirty="0" smtClean="0"/>
              <a:t>Строительство объектов посредством малых проектов, Народного бюджета;</a:t>
            </a:r>
          </a:p>
          <a:p>
            <a:r>
              <a:rPr lang="ru-RU" dirty="0" smtClean="0"/>
              <a:t>Вхождение в региональную инвестиционную программу.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4</a:t>
            </a:r>
            <a:r>
              <a:rPr lang="ru-RU" sz="3200" dirty="0" smtClean="0"/>
              <a:t>. Формирование материально-технических основ развития футбола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5482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Объединенный республиканский календарный план соревнований;</a:t>
            </a:r>
          </a:p>
          <a:p>
            <a:r>
              <a:rPr lang="ru-RU" dirty="0" smtClean="0"/>
              <a:t>Зональные соревнования;</a:t>
            </a:r>
          </a:p>
          <a:p>
            <a:r>
              <a:rPr lang="ru-RU" dirty="0" smtClean="0"/>
              <a:t>Работа с судейским корпусом;</a:t>
            </a:r>
          </a:p>
          <a:p>
            <a:r>
              <a:rPr lang="ru-RU" dirty="0" smtClean="0"/>
              <a:t>Работа с тренерским корпусом;</a:t>
            </a:r>
          </a:p>
          <a:p>
            <a:r>
              <a:rPr lang="ru-RU" dirty="0" smtClean="0"/>
              <a:t>Систематическая работа со СМИ, формирование своих СМИ;</a:t>
            </a:r>
          </a:p>
          <a:p>
            <a:r>
              <a:rPr lang="ru-RU" dirty="0" smtClean="0"/>
              <a:t>Работа по присвоению разрядов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5. Систематизация соревновательной деятельности. Развитие </a:t>
            </a:r>
            <a:r>
              <a:rPr lang="ru-RU" sz="2800" dirty="0" smtClean="0"/>
              <a:t>основ футбола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21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Поддержка действующих команд, выступающих в Суперлиги;</a:t>
            </a:r>
          </a:p>
          <a:p>
            <a:r>
              <a:rPr lang="ru-RU" dirty="0" smtClean="0"/>
              <a:t>Развитие молодежных команд МФК «Новая генерация» и «Ухта»;</a:t>
            </a:r>
          </a:p>
          <a:p>
            <a:r>
              <a:rPr lang="ru-RU" dirty="0" smtClean="0"/>
              <a:t>Участие команды в Высшей лиге.</a:t>
            </a:r>
          </a:p>
          <a:p>
            <a:r>
              <a:rPr lang="en-US" dirty="0" smtClean="0"/>
              <a:t>PR</a:t>
            </a:r>
            <a:r>
              <a:rPr lang="ru-RU" dirty="0" smtClean="0"/>
              <a:t>-поддержка команд;</a:t>
            </a:r>
          </a:p>
          <a:p>
            <a:r>
              <a:rPr lang="ru-RU" dirty="0" smtClean="0"/>
              <a:t>проведение игровых дней МФК по новым форматам;</a:t>
            </a:r>
          </a:p>
          <a:p>
            <a:r>
              <a:rPr lang="ru-RU" dirty="0" smtClean="0"/>
              <a:t>Мастер-классы от МФК.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6. Развитие спорта высших достижений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6367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41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Развитие и популяризация футбола в Республике Коми путем построения стратегии развития массового, детско-юношеского футбола,  как средства оздоровления населения, повышение значимости футбола в развитии личности</a:t>
            </a:r>
          </a:p>
          <a:p>
            <a:endParaRPr lang="ru-RU" sz="3200" b="1" dirty="0"/>
          </a:p>
          <a:p>
            <a:r>
              <a:rPr lang="ru-RU" sz="3200" b="1" dirty="0"/>
              <a:t>Повышение численности занимающихся до 3</a:t>
            </a:r>
            <a:r>
              <a:rPr lang="ru-RU" sz="3200" b="1" dirty="0" smtClean="0"/>
              <a:t>%</a:t>
            </a:r>
            <a:endParaRPr lang="ru-RU" sz="3200" b="1" dirty="0"/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7818" y="274638"/>
            <a:ext cx="5876510" cy="1143000"/>
          </a:xfrm>
        </p:spPr>
        <p:txBody>
          <a:bodyPr/>
          <a:lstStyle/>
          <a:p>
            <a:pPr algn="ctr"/>
            <a:r>
              <a:rPr lang="ru-RU" dirty="0" smtClean="0"/>
              <a:t>  Цель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Подготовительный (2017 год).</a:t>
            </a:r>
            <a:r>
              <a:rPr lang="ru-RU" u="sng" dirty="0" smtClean="0"/>
              <a:t> (</a:t>
            </a:r>
            <a:r>
              <a:rPr lang="ru-RU" dirty="0" smtClean="0"/>
              <a:t>Полный анализ ситуации. Закрепление состояния, то есть задача «не ухудшить». </a:t>
            </a:r>
          </a:p>
          <a:p>
            <a:r>
              <a:rPr lang="ru-RU" b="1" u="sng" dirty="0" smtClean="0"/>
              <a:t>Основной (2018-2019).</a:t>
            </a:r>
            <a:r>
              <a:rPr lang="ru-RU" dirty="0" smtClean="0"/>
              <a:t> Формирование основ для развития – создание федераций, систематизация соревнований, укрепление </a:t>
            </a:r>
            <a:r>
              <a:rPr lang="ru-RU" dirty="0" err="1" smtClean="0"/>
              <a:t>мат.базы</a:t>
            </a:r>
            <a:r>
              <a:rPr lang="ru-RU" dirty="0" smtClean="0"/>
              <a:t>, воспитание судейского корпуса.</a:t>
            </a:r>
          </a:p>
          <a:p>
            <a:r>
              <a:rPr lang="ru-RU" b="1" u="sng" dirty="0" smtClean="0"/>
              <a:t>Кульминация (2020). </a:t>
            </a:r>
            <a:r>
              <a:rPr lang="ru-RU" dirty="0" smtClean="0"/>
              <a:t>Синергия первых двух этапов.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реализации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949280"/>
            <a:ext cx="30670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2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Футболом, по данным отчетности, в Республике Коми занимается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= 20 748 человек</a:t>
            </a:r>
          </a:p>
          <a:p>
            <a:pPr algn="ctr">
              <a:buNone/>
            </a:pPr>
            <a:r>
              <a:rPr lang="ru-RU" sz="4400" b="1" u="sng" dirty="0" smtClean="0">
                <a:solidFill>
                  <a:schemeClr val="accent6">
                    <a:lumMod val="75000"/>
                  </a:schemeClr>
                </a:solidFill>
              </a:rPr>
              <a:t>2,4 %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/>
              <a:t>от общей  численности населения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(по Российской Федерации- 2,8 млн - в среднем 2%)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СОСТОЯНИЯ  РАЗВИТИЯ ФУТБОЛА РЕСПУБЛИКИ КОМИ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85728"/>
            <a:ext cx="7471712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Количество занимающихся футболом в муниципальных образованиях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" b="61744"/>
          <a:stretch/>
        </p:blipFill>
        <p:spPr bwMode="auto">
          <a:xfrm>
            <a:off x="1259632" y="1172410"/>
            <a:ext cx="6696744" cy="409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5517232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Данные </a:t>
            </a:r>
            <a:r>
              <a:rPr lang="ru-RU" sz="1600" i="1" dirty="0" err="1" smtClean="0"/>
              <a:t>Минспорта</a:t>
            </a:r>
            <a:r>
              <a:rPr lang="ru-RU" sz="1600" i="1" dirty="0" smtClean="0"/>
              <a:t> РК (сформированы на основании запросов в МО)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1234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МО, численность занимающихся несопоставима мала по сравнению с численностью населения. </a:t>
            </a:r>
          </a:p>
          <a:p>
            <a:pPr algn="just"/>
            <a:r>
              <a:rPr lang="ru-RU" sz="2000" dirty="0" smtClean="0"/>
              <a:t>Разрозненные </a:t>
            </a:r>
            <a:r>
              <a:rPr lang="ru-RU" sz="2000" dirty="0"/>
              <a:t>турниры, </a:t>
            </a:r>
            <a:r>
              <a:rPr lang="ru-RU" sz="2000" dirty="0" smtClean="0"/>
              <a:t>отсутствуют </a:t>
            </a:r>
            <a:r>
              <a:rPr lang="ru-RU" sz="2000" dirty="0"/>
              <a:t>турниры в отдельных </a:t>
            </a:r>
            <a:r>
              <a:rPr lang="ru-RU" sz="2000" dirty="0" smtClean="0"/>
              <a:t>городах, отсутствует единый календарь турниров;</a:t>
            </a:r>
            <a:endParaRPr lang="ru-RU" sz="2000" dirty="0"/>
          </a:p>
          <a:p>
            <a:pPr algn="just"/>
            <a:r>
              <a:rPr lang="ru-RU" sz="2000" dirty="0" smtClean="0"/>
              <a:t>Малое количество команд - участников региональных соревнований в сравнении с общим количеством занимающихся;</a:t>
            </a:r>
          </a:p>
          <a:p>
            <a:pPr algn="just"/>
            <a:r>
              <a:rPr lang="ru-RU" sz="2000" dirty="0" smtClean="0"/>
              <a:t>Слабо развито межрайонное взаимодействие, отсутствуют зональные соревнования;</a:t>
            </a:r>
          </a:p>
          <a:p>
            <a:pPr algn="just"/>
            <a:r>
              <a:rPr lang="ru-RU" sz="2000" dirty="0" smtClean="0"/>
              <a:t>Слабо развитая техническая база (необходим стандарт обеспечения футбольной инфраструктурой)</a:t>
            </a:r>
          </a:p>
          <a:p>
            <a:pPr algn="just"/>
            <a:r>
              <a:rPr lang="ru-RU" sz="2000" dirty="0" smtClean="0"/>
              <a:t>Слабо развитый судейский корпус, особенно в районах;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98477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Проблемы, замедляющие темпы развития футбола в Республике Коми: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221497"/>
          </a:xfrm>
        </p:spPr>
        <p:txBody>
          <a:bodyPr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ru-RU" sz="1800" dirty="0" smtClean="0"/>
              <a:t>Отсутствует система продвижения талантливых молодых людей в систему </a:t>
            </a:r>
            <a:r>
              <a:rPr lang="ru-RU" sz="1800" dirty="0" smtClean="0"/>
              <a:t>профессионального спорта;</a:t>
            </a:r>
            <a:endParaRPr lang="ru-RU" sz="1800" dirty="0" smtClean="0"/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Слабо развит ученический, студенческий футбол; </a:t>
            </a:r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отсутствуют сертифицированные стадионы и спортивные залы, что не позволяет проводить на территории области международные, всероссийские и межрегиональные соревнования;</a:t>
            </a:r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практически не ведется работа по присвоению спортивных разрядов участникам первенств;</a:t>
            </a:r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ряд футбольных соревнований (например, проводящихся по линии системы образования и др.) не входят в календарный план федерации футбола и проводятся, фактически, без ее участия;</a:t>
            </a:r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Отсутствует тренерский совет по футболу (или слабо работает);</a:t>
            </a:r>
          </a:p>
          <a:p>
            <a:pPr lvl="0">
              <a:lnSpc>
                <a:spcPct val="120000"/>
              </a:lnSpc>
            </a:pPr>
            <a:r>
              <a:rPr lang="ru-RU" sz="1800" dirty="0" smtClean="0"/>
              <a:t>Разрозненные информационные ресурсы, работающие в данной сфере, слабо развито информирование о работе Федерации футбола.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38494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Систематизация работы футбольных инфраструктур, работающих в регионе;</a:t>
            </a:r>
          </a:p>
          <a:p>
            <a:pPr lvl="0"/>
            <a:r>
              <a:rPr lang="ru-RU" dirty="0" smtClean="0"/>
              <a:t>Создание отделений футбольных федераций в муниципальных образованиях (вхождение федераций в Федерацию Коми);</a:t>
            </a:r>
          </a:p>
          <a:p>
            <a:r>
              <a:rPr lang="ru-RU" dirty="0" smtClean="0"/>
              <a:t>Систематизация футбольных соревнований;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количества муниципальных районов, участвующих в футбольных соревнованиях (во всех возрастных категориях</a:t>
            </a:r>
            <a:r>
              <a:rPr lang="ru-RU" dirty="0" smtClean="0"/>
              <a:t>). Проведение внутренних, зональных муниципальных соревнований;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-24302"/>
            <a:ext cx="5804502" cy="1143000"/>
          </a:xfrm>
        </p:spPr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293668"/>
            <a:ext cx="3066552" cy="3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Развитие спорта высших достижений;</a:t>
            </a:r>
          </a:p>
          <a:p>
            <a:r>
              <a:rPr lang="ru-RU" sz="3800" dirty="0" smtClean="0"/>
              <a:t>Формирование финансовых основ деятельности Федерации и развития футбола в целом</a:t>
            </a:r>
          </a:p>
          <a:p>
            <a:r>
              <a:rPr lang="ru-RU" sz="3800" dirty="0" smtClean="0"/>
              <a:t>Укрепление </a:t>
            </a:r>
            <a:r>
              <a:rPr lang="ru-RU" sz="3800" dirty="0"/>
              <a:t>материально-технической базы субъектов футбола. Сертификация футбольных объектов.</a:t>
            </a:r>
          </a:p>
          <a:p>
            <a:r>
              <a:rPr lang="ru-RU" sz="3800" dirty="0"/>
              <a:t>Привлечение к участию в развитии футбола промышленников, предпринимателей.</a:t>
            </a:r>
          </a:p>
          <a:p>
            <a:r>
              <a:rPr lang="ru-RU" sz="3800" dirty="0"/>
              <a:t>Активизация и модернизация просветительской, пропагандистской, образовательной функций футбола.</a:t>
            </a:r>
          </a:p>
          <a:p>
            <a:r>
              <a:rPr lang="ru-RU" sz="3800" dirty="0"/>
              <a:t>Развитие отдельных направлений футбола: большой футбол, женский футбол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7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777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     КОНЦЕПЦИЯ   РАЗВИТИЯ ФУТБОЛА РЕСПУБЛИКИ КОМИ </vt:lpstr>
      <vt:lpstr>  Цель</vt:lpstr>
      <vt:lpstr>Этапы реализации</vt:lpstr>
      <vt:lpstr>АНАЛИЗ СОСТОЯНИЯ  РАЗВИТИЯ ФУТБОЛА РЕСПУБЛИКИ КОМИ</vt:lpstr>
      <vt:lpstr>Количество занимающихся футболом в муниципальных образованиях</vt:lpstr>
      <vt:lpstr>Проблемы, замедляющие темпы развития футбола в Республике Коми:</vt:lpstr>
      <vt:lpstr>Презентация PowerPoint</vt:lpstr>
      <vt:lpstr>Задачи:</vt:lpstr>
      <vt:lpstr>Задачи</vt:lpstr>
      <vt:lpstr>Задачи</vt:lpstr>
      <vt:lpstr>     Основные направления и цели стратегического развития футбола  Республики Коми   1. Совершенствование системы управления футболом</vt:lpstr>
      <vt:lpstr>Презентация PowerPoint</vt:lpstr>
      <vt:lpstr>2. Развитие футбола в муниципальных городах и районах</vt:lpstr>
      <vt:lpstr>Минимальный стандарт обеспечения футбольной инфраструктурой в МО</vt:lpstr>
      <vt:lpstr>3. Формирование финансовых основ развития футбола </vt:lpstr>
      <vt:lpstr>4. Формирование материально-технических основ развития футбола</vt:lpstr>
      <vt:lpstr>5. Систематизация соревновательной деятельности. Развитие основ футбола </vt:lpstr>
      <vt:lpstr>6. Развитие спорта высших достижений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 РАЗВИТИЯ ФУТБОЛА ЛЕНИНГРАДСКОЙ ОБЛАСТИ</dc:title>
  <dc:creator>User202</dc:creator>
  <cp:lastModifiedBy>Шатохин Дмитрий Александрович</cp:lastModifiedBy>
  <cp:revision>52</cp:revision>
  <dcterms:created xsi:type="dcterms:W3CDTF">2016-06-13T10:48:36Z</dcterms:created>
  <dcterms:modified xsi:type="dcterms:W3CDTF">2017-05-23T06:02:02Z</dcterms:modified>
</cp:coreProperties>
</file>